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09" r:id="rId2"/>
    <p:sldId id="275" r:id="rId3"/>
    <p:sldId id="304" r:id="rId4"/>
    <p:sldId id="280" r:id="rId5"/>
    <p:sldId id="281" r:id="rId6"/>
    <p:sldId id="282" r:id="rId7"/>
    <p:sldId id="305" r:id="rId8"/>
    <p:sldId id="278" r:id="rId9"/>
    <p:sldId id="306" r:id="rId10"/>
    <p:sldId id="277" r:id="rId11"/>
    <p:sldId id="285" r:id="rId12"/>
    <p:sldId id="286" r:id="rId13"/>
    <p:sldId id="288" r:id="rId14"/>
    <p:sldId id="287" r:id="rId15"/>
    <p:sldId id="284" r:id="rId16"/>
    <p:sldId id="289" r:id="rId17"/>
    <p:sldId id="290" r:id="rId18"/>
    <p:sldId id="291" r:id="rId19"/>
    <p:sldId id="292" r:id="rId20"/>
    <p:sldId id="293" r:id="rId21"/>
    <p:sldId id="294" r:id="rId22"/>
    <p:sldId id="267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F9CA6-6263-4B6D-B4BD-BADB92585B7D}" v="6" dt="2023-11-16T08:47:58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7673" autoAdjust="0"/>
  </p:normalViewPr>
  <p:slideViewPr>
    <p:cSldViewPr snapToGrid="0" snapToObjects="1">
      <p:cViewPr varScale="1">
        <p:scale>
          <a:sx n="66" d="100"/>
          <a:sy n="66" d="100"/>
        </p:scale>
        <p:origin x="5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p Teegelbeckers" userId="fdbd5f85-845a-40ae-b472-8eed472afd81" providerId="ADAL" clId="{A45F9CA6-6263-4B6D-B4BD-BADB92585B7D}"/>
    <pc:docChg chg="custSel modSld">
      <pc:chgData name="Jip Teegelbeckers" userId="fdbd5f85-845a-40ae-b472-8eed472afd81" providerId="ADAL" clId="{A45F9CA6-6263-4B6D-B4BD-BADB92585B7D}" dt="2023-11-16T08:47:58.615" v="7" actId="1076"/>
      <pc:docMkLst>
        <pc:docMk/>
      </pc:docMkLst>
      <pc:sldChg chg="addSp delSp modSp mod delAnim">
        <pc:chgData name="Jip Teegelbeckers" userId="fdbd5f85-845a-40ae-b472-8eed472afd81" providerId="ADAL" clId="{A45F9CA6-6263-4B6D-B4BD-BADB92585B7D}" dt="2023-11-16T08:47:58.615" v="7" actId="1076"/>
        <pc:sldMkLst>
          <pc:docMk/>
          <pc:sldMk cId="1406505938" sldId="287"/>
        </pc:sldMkLst>
        <pc:spChg chg="del">
          <ac:chgData name="Jip Teegelbeckers" userId="fdbd5f85-845a-40ae-b472-8eed472afd81" providerId="ADAL" clId="{A45F9CA6-6263-4B6D-B4BD-BADB92585B7D}" dt="2023-11-16T08:47:54.604" v="6" actId="478"/>
          <ac:spMkLst>
            <pc:docMk/>
            <pc:sldMk cId="1406505938" sldId="287"/>
            <ac:spMk id="2" creationId="{57E6C1E4-81AD-534A-87E7-AE12B66DD55D}"/>
          </ac:spMkLst>
        </pc:spChg>
        <pc:picChg chg="del">
          <ac:chgData name="Jip Teegelbeckers" userId="fdbd5f85-845a-40ae-b472-8eed472afd81" providerId="ADAL" clId="{A45F9CA6-6263-4B6D-B4BD-BADB92585B7D}" dt="2023-11-16T08:47:28.848" v="0" actId="478"/>
          <ac:picMkLst>
            <pc:docMk/>
            <pc:sldMk cId="1406505938" sldId="287"/>
            <ac:picMk id="8" creationId="{FA42E974-D358-9E41-941A-B03D85121DCD}"/>
          </ac:picMkLst>
        </pc:picChg>
        <pc:picChg chg="add mod">
          <ac:chgData name="Jip Teegelbeckers" userId="fdbd5f85-845a-40ae-b472-8eed472afd81" providerId="ADAL" clId="{A45F9CA6-6263-4B6D-B4BD-BADB92585B7D}" dt="2023-11-16T08:47:58.615" v="7" actId="1076"/>
          <ac:picMkLst>
            <pc:docMk/>
            <pc:sldMk cId="1406505938" sldId="287"/>
            <ac:picMk id="1026" creationId="{5692D336-A438-CB6B-3029-3238143CC62D}"/>
          </ac:picMkLst>
        </pc:picChg>
      </pc:sldChg>
    </pc:docChg>
  </pc:docChgLst>
  <pc:docChgLst>
    <pc:chgData name="Jip Teegelbeckers" userId="fdbd5f85-845a-40ae-b472-8eed472afd81" providerId="ADAL" clId="{F2C7E17E-7214-46FF-B19D-40D618484483}"/>
    <pc:docChg chg="modSld">
      <pc:chgData name="Jip Teegelbeckers" userId="fdbd5f85-845a-40ae-b472-8eed472afd81" providerId="ADAL" clId="{F2C7E17E-7214-46FF-B19D-40D618484483}" dt="2023-10-09T12:37:11.645" v="71" actId="6549"/>
      <pc:docMkLst>
        <pc:docMk/>
      </pc:docMkLst>
      <pc:sldChg chg="modSp">
        <pc:chgData name="Jip Teegelbeckers" userId="fdbd5f85-845a-40ae-b472-8eed472afd81" providerId="ADAL" clId="{F2C7E17E-7214-46FF-B19D-40D618484483}" dt="2023-10-09T12:37:11.645" v="71" actId="6549"/>
        <pc:sldMkLst>
          <pc:docMk/>
          <pc:sldMk cId="2010326016" sldId="278"/>
        </pc:sldMkLst>
        <pc:spChg chg="mod">
          <ac:chgData name="Jip Teegelbeckers" userId="fdbd5f85-845a-40ae-b472-8eed472afd81" providerId="ADAL" clId="{F2C7E17E-7214-46FF-B19D-40D618484483}" dt="2023-10-09T12:37:11.645" v="71" actId="6549"/>
          <ac:spMkLst>
            <pc:docMk/>
            <pc:sldMk cId="2010326016" sldId="278"/>
            <ac:spMk id="4" creationId="{4FD46BA0-E4D8-FF4C-9C94-731F6E163665}"/>
          </ac:spMkLst>
        </pc:spChg>
      </pc:sldChg>
      <pc:sldChg chg="modSp">
        <pc:chgData name="Jip Teegelbeckers" userId="fdbd5f85-845a-40ae-b472-8eed472afd81" providerId="ADAL" clId="{F2C7E17E-7214-46FF-B19D-40D618484483}" dt="2023-10-09T12:36:27.420" v="42" actId="20577"/>
        <pc:sldMkLst>
          <pc:docMk/>
          <pc:sldMk cId="2935781265" sldId="280"/>
        </pc:sldMkLst>
        <pc:spChg chg="mod">
          <ac:chgData name="Jip Teegelbeckers" userId="fdbd5f85-845a-40ae-b472-8eed472afd81" providerId="ADAL" clId="{F2C7E17E-7214-46FF-B19D-40D618484483}" dt="2023-10-09T12:35:52.653" v="5" actId="20577"/>
          <ac:spMkLst>
            <pc:docMk/>
            <pc:sldMk cId="2935781265" sldId="280"/>
            <ac:spMk id="4" creationId="{4FD46BA0-E4D8-FF4C-9C94-731F6E163665}"/>
          </ac:spMkLst>
        </pc:spChg>
        <pc:spChg chg="mod">
          <ac:chgData name="Jip Teegelbeckers" userId="fdbd5f85-845a-40ae-b472-8eed472afd81" providerId="ADAL" clId="{F2C7E17E-7214-46FF-B19D-40D618484483}" dt="2023-10-09T12:36:27.420" v="42" actId="20577"/>
          <ac:spMkLst>
            <pc:docMk/>
            <pc:sldMk cId="2935781265" sldId="280"/>
            <ac:spMk id="5" creationId="{50120975-A26A-1C4D-8D68-DF1479825166}"/>
          </ac:spMkLst>
        </pc:spChg>
      </pc:sldChg>
      <pc:sldChg chg="modSp mod">
        <pc:chgData name="Jip Teegelbeckers" userId="fdbd5f85-845a-40ae-b472-8eed472afd81" providerId="ADAL" clId="{F2C7E17E-7214-46FF-B19D-40D618484483}" dt="2023-10-09T12:36:04.070" v="29" actId="20577"/>
        <pc:sldMkLst>
          <pc:docMk/>
          <pc:sldMk cId="1586666786" sldId="309"/>
        </pc:sldMkLst>
        <pc:spChg chg="mod">
          <ac:chgData name="Jip Teegelbeckers" userId="fdbd5f85-845a-40ae-b472-8eed472afd81" providerId="ADAL" clId="{F2C7E17E-7214-46FF-B19D-40D618484483}" dt="2023-10-09T12:36:04.070" v="29" actId="20577"/>
          <ac:spMkLst>
            <pc:docMk/>
            <pc:sldMk cId="1586666786" sldId="309"/>
            <ac:spMk id="10" creationId="{B5692A13-95EE-334C-B0B4-875A60F893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9F7E-D556-5F43-A8B7-7B50BFAA8870}" type="datetimeFigureOut">
              <a:rPr lang="en-NL" smtClean="0"/>
              <a:t>11/16/2023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6E36-65B5-A344-8AC4-D6D173949353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12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36E36-65B5-A344-8AC4-D6D173949353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599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6B716-1BDC-AC42-B220-F1A2DB1DA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D73BF0-113C-9E4B-BD79-245C0771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582468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nl-NL" sz="6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Jouw stem telt</a:t>
            </a:r>
            <a:endParaRPr lang="en-NL" sz="6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CB1E081-D5FA-C044-9DB8-B6194EF7F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014" y="6178979"/>
            <a:ext cx="5481332" cy="39605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Naam: N. Achternaam</a:t>
            </a:r>
          </a:p>
          <a:p>
            <a:r>
              <a:rPr lang="nl-NL" dirty="0"/>
              <a:t>Datum: 00-00-000</a:t>
            </a:r>
          </a:p>
          <a:p>
            <a:endParaRPr lang="nl-NL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C7F3370-A63A-9148-8FA8-3EE9683839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014" y="3428999"/>
            <a:ext cx="462227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Lessenserie</a:t>
            </a:r>
            <a:r>
              <a:rPr lang="en-GB" dirty="0"/>
              <a:t> </a:t>
            </a:r>
            <a:r>
              <a:rPr lang="en-GB" dirty="0" err="1"/>
              <a:t>gemeenteraadsverkiezingen</a:t>
            </a:r>
            <a:endParaRPr lang="en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0CED2D3-6CA0-ED4C-841B-9ACE9F90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4801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964E-9ABA-8140-8B1E-63ECD32D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4D14C-0672-FB43-BD80-D16EF04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2A534-3F88-F646-8B3C-21B6D383C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088" y="6375371"/>
            <a:ext cx="1826867" cy="199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EA13A-1852-1E40-BE28-90BFF576A7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50" y="1456956"/>
            <a:ext cx="10858500" cy="149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1F522-E6B6-4E4A-B916-ED77E239EF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12524"/>
            <a:ext cx="12192000" cy="528951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74AE16-4DD2-704E-BD36-38DE96C4E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9726" y="2971778"/>
            <a:ext cx="4439222" cy="105346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AA48B-97D3-B548-9618-6A3F75BD33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548" y="211173"/>
            <a:ext cx="3251407" cy="44649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2A0AFD-254F-6948-ADE3-E08550BD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0792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E517E-0311-A14C-B643-DC1CD850B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7374"/>
            <a:ext cx="12192000" cy="5250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964E-9ABA-8140-8B1E-63ECD32D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4D14C-0672-FB43-BD80-D16EF04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2A534-3F88-F646-8B3C-21B6D383C7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1088" y="6375371"/>
            <a:ext cx="1826867" cy="19965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74AE16-4DD2-704E-BD36-38DE96C4E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9726" y="2971778"/>
            <a:ext cx="4439222" cy="105346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AA48B-97D3-B548-9618-6A3F75BD3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6548" y="211173"/>
            <a:ext cx="3251407" cy="4464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C737A7F-6966-EF44-85FB-EDDB4E52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25" y="1129156"/>
            <a:ext cx="4439223" cy="1669347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48EDFCD-1976-F448-AC26-389D8FEB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326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938C0-92BD-4540-9932-5EB5E1B84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7374"/>
            <a:ext cx="12192000" cy="52501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964E-9ABA-8140-8B1E-63ECD32D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4D14C-0672-FB43-BD80-D16EF04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2A534-3F88-F646-8B3C-21B6D383C7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1088" y="6375371"/>
            <a:ext cx="1826867" cy="19965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274AE16-4DD2-704E-BD36-38DE96C4E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9726" y="2971778"/>
            <a:ext cx="4439222" cy="105346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AA48B-97D3-B548-9618-6A3F75BD3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6548" y="211173"/>
            <a:ext cx="3251407" cy="44649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D17D266-378F-4D4F-8EAC-38384DFE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25" y="1129156"/>
            <a:ext cx="4439223" cy="1669347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25B69E-EFCA-9147-98D9-3F824FFA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957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529B1-B684-B143-927D-F1BDA16BF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D73BF0-113C-9E4B-BD79-245C0771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582468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nl-NL" sz="6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Jouw stem telt</a:t>
            </a:r>
            <a:endParaRPr lang="en-NL" sz="6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CB1E081-D5FA-C044-9DB8-B6194EF7F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014" y="6178979"/>
            <a:ext cx="5481332" cy="39605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Naam: N. Achternaam</a:t>
            </a:r>
          </a:p>
          <a:p>
            <a:r>
              <a:rPr lang="nl-NL" dirty="0"/>
              <a:t>Datum: 00-00-000</a:t>
            </a:r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FC3E2-A377-D84A-88D1-332B19C437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1088" y="6375371"/>
            <a:ext cx="1826867" cy="199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39CEED-2F4A-B34A-8953-81EFA81C28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6548" y="211173"/>
            <a:ext cx="3251407" cy="44649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C7F3370-A63A-9148-8FA8-3EE9683839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014" y="3428999"/>
            <a:ext cx="462227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Lessenserie</a:t>
            </a:r>
            <a:r>
              <a:rPr lang="en-GB" dirty="0"/>
              <a:t> </a:t>
            </a:r>
            <a:r>
              <a:rPr lang="en-GB" dirty="0" err="1"/>
              <a:t>gemeenteraadsverkiezingen</a:t>
            </a:r>
            <a:endParaRPr lang="en-NL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0CED2D3-6CA0-ED4C-841B-9ACE9F90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101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5FD30-5751-3A4C-98A8-62A7E612C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D73BF0-113C-9E4B-BD79-245C0771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582468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nl-NL" sz="6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Jouw stem telt</a:t>
            </a:r>
            <a:endParaRPr lang="en-NL" sz="6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EE4622-C1F1-DE46-AE4B-DAE0E727D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014" y="3428999"/>
            <a:ext cx="462227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Lessenserie</a:t>
            </a:r>
            <a:r>
              <a:rPr lang="en-GB" dirty="0"/>
              <a:t> </a:t>
            </a:r>
            <a:r>
              <a:rPr lang="en-GB" dirty="0" err="1"/>
              <a:t>gemeenteraadsverkiezingen</a:t>
            </a:r>
            <a:endParaRPr lang="en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CB1E081-D5FA-C044-9DB8-B6194EF7F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014" y="6178979"/>
            <a:ext cx="5481332" cy="39605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Naam: N. Achternaam</a:t>
            </a:r>
          </a:p>
          <a:p>
            <a:r>
              <a:rPr lang="nl-NL" dirty="0"/>
              <a:t>Datum: 00-00-000</a:t>
            </a:r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FC3E2-A377-D84A-88D1-332B19C437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1088" y="6375371"/>
            <a:ext cx="1826867" cy="199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39CEED-2F4A-B34A-8953-81EFA81C28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6548" y="211173"/>
            <a:ext cx="3251407" cy="44649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EC200A-626B-5B47-BC8A-604FCF64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7614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26751E-99C1-2F41-898D-86F0DCF40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D73BF0-113C-9E4B-BD79-245C0771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582468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nl-NL" sz="6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Jouw stem telt</a:t>
            </a:r>
            <a:endParaRPr lang="en-NL" sz="6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EE4622-C1F1-DE46-AE4B-DAE0E727D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014" y="3428999"/>
            <a:ext cx="462227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Lessenserie</a:t>
            </a:r>
            <a:r>
              <a:rPr lang="en-GB" dirty="0"/>
              <a:t> </a:t>
            </a:r>
            <a:r>
              <a:rPr lang="en-GB" dirty="0" err="1"/>
              <a:t>gemeenteraadsverkiezingen</a:t>
            </a:r>
            <a:endParaRPr lang="en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CB1E081-D5FA-C044-9DB8-B6194EF7F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014" y="6178979"/>
            <a:ext cx="5481332" cy="39605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Naam: N. Achternaam</a:t>
            </a:r>
          </a:p>
          <a:p>
            <a:r>
              <a:rPr lang="nl-NL" dirty="0"/>
              <a:t>Datum: 00-00-000</a:t>
            </a:r>
          </a:p>
          <a:p>
            <a:endParaRPr lang="nl-N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EC200A-626B-5B47-BC8A-604FCF64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6587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DD651-046E-F44E-83F2-D2966181D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6D73BF0-113C-9E4B-BD79-245C0771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582468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l"/>
            <a:r>
              <a:rPr lang="nl-NL" sz="6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Jouw stem telt</a:t>
            </a:r>
            <a:endParaRPr lang="en-NL" sz="60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EE4622-C1F1-DE46-AE4B-DAE0E727D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5208" y="2480193"/>
            <a:ext cx="462227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Lessenserie</a:t>
            </a:r>
            <a:r>
              <a:rPr lang="en-GB" dirty="0"/>
              <a:t> </a:t>
            </a:r>
            <a:r>
              <a:rPr lang="en-GB" dirty="0" err="1"/>
              <a:t>gemeenteraadsverkiezingen</a:t>
            </a:r>
            <a:endParaRPr lang="en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CCB1E081-D5FA-C044-9DB8-B6194EF7F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014" y="6178979"/>
            <a:ext cx="5481332" cy="39605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Naam: N. Achternaam</a:t>
            </a:r>
          </a:p>
          <a:p>
            <a:r>
              <a:rPr lang="nl-NL" dirty="0"/>
              <a:t>Datum: 00-00-000</a:t>
            </a:r>
          </a:p>
          <a:p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E09A82-D7AD-774F-A669-89AB74D6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6222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531A4-5DF0-7846-8A92-9233FD3A3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921E761-91E2-3F48-8474-C90C77243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0543"/>
            <a:ext cx="10081437" cy="4464396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1</a:t>
            </a:r>
            <a:b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Titel</a:t>
            </a:r>
            <a:endParaRPr lang="en-NL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E6422-9D16-354C-A7A0-94333091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3467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FBC45-3D3D-0448-911E-4FD6224CB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"/>
            <a:ext cx="12192000" cy="685759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921E761-91E2-3F48-8474-C90C77243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0543"/>
            <a:ext cx="10081437" cy="4464396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Les 1</a:t>
            </a:r>
            <a:b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Titel</a:t>
            </a:r>
            <a:endParaRPr lang="en-NL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8F75F5-CECC-9A45-9BA4-82062C24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5167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5921E761-91E2-3F48-8474-C90C77243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3404"/>
            <a:ext cx="10081437" cy="1325563"/>
          </a:xfrm>
        </p:spPr>
        <p:txBody>
          <a:bodyPr anchor="t"/>
          <a:lstStyle/>
          <a:p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Introductie: wat gaan we doen?</a:t>
            </a:r>
            <a:endParaRPr lang="en-NL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DB2FC92-2DAF-0445-93C7-2C809356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904"/>
            <a:ext cx="10081437" cy="4351338"/>
          </a:xfrm>
        </p:spPr>
        <p:txBody>
          <a:bodyPr/>
          <a:lstStyle>
            <a:lvl1pPr>
              <a:lnSpc>
                <a:spcPts val="4000"/>
              </a:lnSpc>
              <a:spcBef>
                <a:spcPts val="0"/>
              </a:spcBef>
              <a:defRPr/>
            </a:lvl1pPr>
          </a:lstStyle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 lessen</a:t>
            </a:r>
          </a:p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Wie bestuurt de gemeente?</a:t>
            </a:r>
          </a:p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Wat doet de gemeente?</a:t>
            </a:r>
          </a:p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 welke partijen kan je stemmen?</a:t>
            </a:r>
          </a:p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Hoe gaat dat stemmen?</a:t>
            </a:r>
          </a:p>
          <a:p>
            <a:r>
              <a:rPr lang="nl-NL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Wat gebeurt er na de verkiezingen?</a:t>
            </a:r>
            <a:endParaRPr lang="en-NL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802E-1722-3C48-AC1E-632E8A4A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A0DE1-AEC6-C84E-8255-339E450F2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0083" y="0"/>
            <a:ext cx="75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39CE-055D-0A44-84F3-7B5C50F61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445"/>
            <a:ext cx="4959285" cy="39805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91E35-C731-C94B-9A46-DB5CDA44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6445"/>
            <a:ext cx="4725186" cy="39805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29025-2966-DA44-8711-D11E2AD1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B00B-68AF-7E43-AE7B-0C56F117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FD8637B-4FCB-B840-9CA6-864C4800A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3404"/>
            <a:ext cx="10515600" cy="1325563"/>
          </a:xfrm>
        </p:spPr>
        <p:txBody>
          <a:bodyPr anchor="t"/>
          <a:lstStyle/>
          <a:p>
            <a:r>
              <a:rPr lang="nl-NL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Introductie: wat gaan we doen?</a:t>
            </a:r>
            <a:endParaRPr lang="en-NL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4B94A7-A3EB-2946-8ADA-69E08A71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0C6AE9-B4B4-9C4D-A58A-04FC02D8A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0083" y="0"/>
            <a:ext cx="75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B21AB-16BB-7340-8433-96CA9D6A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F644-06FE-B44D-A1AA-0962F4CB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7F781-3C13-D34B-AA51-300DDF682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52FD1-5E80-B143-AF11-4A62762EB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045" y="6178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376E55-EB92-A74C-838D-FD4B0AF72BE2}" type="slidenum">
              <a:rPr lang="en-NL" smtClean="0"/>
              <a:pPr/>
              <a:t>‹nr.›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85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3" r:id="rId3"/>
    <p:sldLayoutId id="2147483677" r:id="rId4"/>
    <p:sldLayoutId id="2147483671" r:id="rId5"/>
    <p:sldLayoutId id="2147483667" r:id="rId6"/>
    <p:sldLayoutId id="2147483668" r:id="rId7"/>
    <p:sldLayoutId id="2147483669" r:id="rId8"/>
    <p:sldLayoutId id="2147483652" r:id="rId9"/>
    <p:sldLayoutId id="2147483655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verkiezingen.prodemos.nl%2Fstemmen%2Fwaar-is-mijn-stembureau%2F&amp;data=05%7C01%7Cj.y.teegelbeckers%40hva.nl%7C8f1c146da5a24aaf3aeb08db0f694033%7C0907bb1e21fc476f884302d09ceb59a7%7C0%7C0%7C638120716936826372%7CUnknown%7CTWFpbGZsb3d8eyJWIjoiMC4wLjAwMDAiLCJQIjoiV2luMzIiLCJBTiI6Ik1haWwiLCJXVCI6Mn0%3D%7C3000%7C%7C%7C&amp;sdata=QGbCdDwl9AzquLnAZ%2Fz%2BhruGMcggfO6rYo8y60ign98%3D&amp;reserved=0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2BCE636-E361-6A44-99F8-BEAE020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396483"/>
            <a:ext cx="7840694" cy="1325563"/>
          </a:xfrm>
        </p:spPr>
        <p:txBody>
          <a:bodyPr anchor="t">
            <a:noAutofit/>
          </a:bodyPr>
          <a:lstStyle/>
          <a:p>
            <a:pPr>
              <a:lnSpc>
                <a:spcPts val="7200"/>
              </a:lnSpc>
            </a:pPr>
            <a:r>
              <a:rPr lang="en-GB" sz="8200" dirty="0"/>
              <a:t>Laat je </a:t>
            </a:r>
            <a:br>
              <a:rPr lang="en-GB" sz="8200" dirty="0"/>
            </a:br>
            <a:r>
              <a:rPr lang="en-GB" sz="8200" dirty="0"/>
              <a:t>stem </a:t>
            </a:r>
            <a:r>
              <a:rPr lang="en-GB" sz="8200" dirty="0" err="1"/>
              <a:t>horen</a:t>
            </a:r>
            <a:r>
              <a:rPr lang="en-GB" sz="8200" dirty="0"/>
              <a:t>!</a:t>
            </a:r>
            <a:endParaRPr lang="en-NL" sz="8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92A13-95EE-334C-B0B4-875A60F893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/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Lessen </a:t>
            </a:r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Kamerverkiezingen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41B7-A9EA-534C-9370-0EBCC81F4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666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CEE69-9733-7B4B-ADDF-010E334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ts val="6600"/>
              </a:lnSpc>
            </a:pPr>
            <a:r>
              <a:rPr lang="nl-NL" sz="7200" dirty="0"/>
              <a:t>Stemmen?</a:t>
            </a:r>
            <a:br>
              <a:rPr lang="nl-NL" sz="7200" dirty="0"/>
            </a:br>
            <a:r>
              <a:rPr lang="nl-NL" sz="7200" dirty="0"/>
              <a:t>En hoe werkt dat?</a:t>
            </a:r>
            <a:endParaRPr lang="en-NL" sz="7200" dirty="0"/>
          </a:p>
        </p:txBody>
      </p:sp>
    </p:spTree>
    <p:extLst>
      <p:ext uri="{BB962C8B-B14F-4D97-AF65-F5344CB8AC3E}">
        <p14:creationId xmlns:p14="http://schemas.microsoft.com/office/powerpoint/2010/main" val="19276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3B2D51-22A0-DE4B-95D1-77A1D00728BC}"/>
              </a:ext>
            </a:extLst>
          </p:cNvPr>
          <p:cNvSpPr txBox="1">
            <a:spLocks/>
          </p:cNvSpPr>
          <p:nvPr/>
        </p:nvSpPr>
        <p:spPr>
          <a:xfrm>
            <a:off x="838197" y="863039"/>
            <a:ext cx="9871842" cy="97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nl-NL" sz="4400" dirty="0"/>
              <a:t>Stap 1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3D369E-77DB-B743-B871-9069ADC98CD2}"/>
              </a:ext>
            </a:extLst>
          </p:cNvPr>
          <p:cNvSpPr txBox="1">
            <a:spLocks/>
          </p:cNvSpPr>
          <p:nvPr/>
        </p:nvSpPr>
        <p:spPr>
          <a:xfrm>
            <a:off x="880234" y="1518055"/>
            <a:ext cx="9871842" cy="97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None/>
            </a:pPr>
            <a:r>
              <a:rPr lang="nl-NL" dirty="0"/>
              <a:t>Je krijgt een </a:t>
            </a:r>
            <a:r>
              <a:rPr lang="nl-NL" dirty="0" err="1"/>
              <a:t>stempas</a:t>
            </a:r>
            <a:r>
              <a:rPr lang="nl-NL" dirty="0"/>
              <a:t> thuisgestuurd: uiterlijk 14 dagen voor de verkiezingen (dus begin maart)</a:t>
            </a:r>
          </a:p>
        </p:txBody>
      </p:sp>
    </p:spTree>
    <p:extLst>
      <p:ext uri="{BB962C8B-B14F-4D97-AF65-F5344CB8AC3E}">
        <p14:creationId xmlns:p14="http://schemas.microsoft.com/office/powerpoint/2010/main" val="42278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04D91F-4CDE-CD4F-8A82-34D838DB8EBD}"/>
              </a:ext>
            </a:extLst>
          </p:cNvPr>
          <p:cNvSpPr/>
          <p:nvPr/>
        </p:nvSpPr>
        <p:spPr>
          <a:xfrm>
            <a:off x="0" y="0"/>
            <a:ext cx="117605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B9807A3-D3CE-6440-8680-7A918095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270082"/>
            <a:ext cx="8954384" cy="6357007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B0E07-797E-7E45-82F0-8BC6337BDC99}"/>
              </a:ext>
            </a:extLst>
          </p:cNvPr>
          <p:cNvSpPr/>
          <p:nvPr/>
        </p:nvSpPr>
        <p:spPr>
          <a:xfrm>
            <a:off x="337624" y="6358598"/>
            <a:ext cx="9678573" cy="4682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87FE4-90D9-AC42-BD05-B1B518931AB6}"/>
              </a:ext>
            </a:extLst>
          </p:cNvPr>
          <p:cNvSpPr/>
          <p:nvPr/>
        </p:nvSpPr>
        <p:spPr>
          <a:xfrm>
            <a:off x="337624" y="70340"/>
            <a:ext cx="9678573" cy="2009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5FC1C9-CA5A-A249-BC66-4C7A3AE4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70" y="0"/>
            <a:ext cx="60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9559D3-1A31-AD42-9B97-4B7D9AD1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533"/>
            <a:ext cx="9871842" cy="97277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nl-NL" sz="4400" dirty="0"/>
              <a:t>Stap 2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84620A-95EF-F146-B969-989795BA5EA2}"/>
              </a:ext>
            </a:extLst>
          </p:cNvPr>
          <p:cNvSpPr txBox="1">
            <a:spLocks/>
          </p:cNvSpPr>
          <p:nvPr/>
        </p:nvSpPr>
        <p:spPr>
          <a:xfrm>
            <a:off x="838200" y="1717130"/>
            <a:ext cx="9871842" cy="972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None/>
            </a:pPr>
            <a:r>
              <a:rPr lang="nl-NL" dirty="0"/>
              <a:t>Je kiest een partij en kiest een persoon van die partij</a:t>
            </a:r>
          </a:p>
        </p:txBody>
      </p:sp>
    </p:spTree>
    <p:extLst>
      <p:ext uri="{BB962C8B-B14F-4D97-AF65-F5344CB8AC3E}">
        <p14:creationId xmlns:p14="http://schemas.microsoft.com/office/powerpoint/2010/main" val="3096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C9A41-65BE-1848-8532-2BFE797B083E}"/>
              </a:ext>
            </a:extLst>
          </p:cNvPr>
          <p:cNvSpPr/>
          <p:nvPr/>
        </p:nvSpPr>
        <p:spPr>
          <a:xfrm>
            <a:off x="0" y="0"/>
            <a:ext cx="117605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651A2-B834-6743-AD16-44A37FBD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170" y="0"/>
            <a:ext cx="602830" cy="6858000"/>
          </a:xfrm>
          <a:prstGeom prst="rect">
            <a:avLst/>
          </a:prstGeom>
        </p:spPr>
      </p:pic>
      <p:pic>
        <p:nvPicPr>
          <p:cNvPr id="1026" name="x_Afbeelding 1" descr="CPB-doorrekeningen: iedereen kijkt ernaar, maar wat leveren ze écht op?">
            <a:extLst>
              <a:ext uri="{FF2B5EF4-FFF2-40B4-BE49-F238E27FC236}">
                <a16:creationId xmlns:a16="http://schemas.microsoft.com/office/drawing/2014/main" id="{5692D336-A438-CB6B-3029-3238143CC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2"/>
          <a:stretch/>
        </p:blipFill>
        <p:spPr bwMode="auto">
          <a:xfrm>
            <a:off x="341985" y="537710"/>
            <a:ext cx="11076619" cy="57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9559D3-1A31-AD42-9B97-4B7D9AD1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151"/>
            <a:ext cx="5362903" cy="97277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nl-NL" sz="4400" dirty="0"/>
              <a:t>Stap 3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AA67B68-A6CE-2E41-AB0F-AB083F2444B8}"/>
              </a:ext>
            </a:extLst>
          </p:cNvPr>
          <p:cNvSpPr txBox="1">
            <a:spLocks/>
          </p:cNvSpPr>
          <p:nvPr/>
        </p:nvSpPr>
        <p:spPr>
          <a:xfrm>
            <a:off x="859220" y="1550226"/>
            <a:ext cx="9892862" cy="972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None/>
            </a:pPr>
            <a:r>
              <a:rPr lang="nl-NL" dirty="0"/>
              <a:t>Naar het stembureau!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3577C53-1025-8A4A-AF81-344FC0405431}"/>
              </a:ext>
            </a:extLst>
          </p:cNvPr>
          <p:cNvSpPr txBox="1">
            <a:spLocks/>
          </p:cNvSpPr>
          <p:nvPr/>
        </p:nvSpPr>
        <p:spPr>
          <a:xfrm>
            <a:off x="880237" y="2590749"/>
            <a:ext cx="9892862" cy="357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Waar zijn die?</a:t>
            </a:r>
          </a:p>
          <a:p>
            <a:r>
              <a:rPr lang="nl-NL" dirty="0"/>
              <a:t>Kijk op: </a:t>
            </a:r>
            <a:r>
              <a:rPr lang="nl-NL" u="sng" dirty="0">
                <a:hlinkClick r:id="rId2"/>
              </a:rPr>
              <a:t>https://verkiezingen.prodemos.nl/stemmen/waar-is-mijn-stembureau/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Neem mee</a:t>
            </a:r>
          </a:p>
          <a:p>
            <a:pPr>
              <a:lnSpc>
                <a:spcPts val="3500"/>
              </a:lnSpc>
            </a:pPr>
            <a:r>
              <a:rPr lang="nl-NL" dirty="0"/>
              <a:t>je identiteitskaart, paspoort of rijbewijs mee (mag maximaal 5 jaar verlopen zijn)</a:t>
            </a:r>
          </a:p>
          <a:p>
            <a:r>
              <a:rPr lang="nl-NL" dirty="0" err="1"/>
              <a:t>stempas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6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9559D3-1A31-AD42-9B97-4B7D9AD1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444"/>
            <a:ext cx="6256283" cy="97277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nl-NL" sz="4400" dirty="0"/>
              <a:t>Stap 4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FF58D22-6F83-D245-8F63-BBCAE1731482}"/>
              </a:ext>
            </a:extLst>
          </p:cNvPr>
          <p:cNvSpPr txBox="1">
            <a:spLocks/>
          </p:cNvSpPr>
          <p:nvPr/>
        </p:nvSpPr>
        <p:spPr>
          <a:xfrm>
            <a:off x="859220" y="1516527"/>
            <a:ext cx="9892862" cy="68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None/>
            </a:pPr>
            <a:r>
              <a:rPr lang="nl-NL" dirty="0"/>
              <a:t>Op het stembureau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8E66F1-F1E9-074D-B447-9249E9CF6F00}"/>
              </a:ext>
            </a:extLst>
          </p:cNvPr>
          <p:cNvSpPr txBox="1">
            <a:spLocks/>
          </p:cNvSpPr>
          <p:nvPr/>
        </p:nvSpPr>
        <p:spPr>
          <a:xfrm>
            <a:off x="859220" y="2638728"/>
            <a:ext cx="9892862" cy="357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nl-NL" dirty="0"/>
              <a:t>Lever je </a:t>
            </a:r>
            <a:r>
              <a:rPr lang="nl-NL" dirty="0" err="1"/>
              <a:t>stempas</a:t>
            </a:r>
            <a:r>
              <a:rPr lang="nl-NL" dirty="0"/>
              <a:t> in</a:t>
            </a:r>
          </a:p>
          <a:p>
            <a:r>
              <a:rPr lang="nl-NL" dirty="0"/>
              <a:t>Je krijgt een stembiljet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6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5DF909B2-6EE4-0545-B749-4BA595F9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7465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31BC7-268D-2F40-A6F5-2B5F284B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70" y="0"/>
            <a:ext cx="60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9559D3-1A31-AD42-9B97-4B7D9AD1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444"/>
            <a:ext cx="6214241" cy="97277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nl-NL" sz="4400" dirty="0"/>
              <a:t>Stap 5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CFB929-6732-1F41-A24B-D3FDDB602E9C}"/>
              </a:ext>
            </a:extLst>
          </p:cNvPr>
          <p:cNvSpPr txBox="1">
            <a:spLocks/>
          </p:cNvSpPr>
          <p:nvPr/>
        </p:nvSpPr>
        <p:spPr>
          <a:xfrm>
            <a:off x="859220" y="1571245"/>
            <a:ext cx="9892862" cy="81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None/>
            </a:pPr>
            <a:r>
              <a:rPr lang="nl-NL" dirty="0"/>
              <a:t>Op het stembureau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066899-EDB6-4A45-95C1-9ADE53EB0A69}"/>
              </a:ext>
            </a:extLst>
          </p:cNvPr>
          <p:cNvSpPr txBox="1">
            <a:spLocks/>
          </p:cNvSpPr>
          <p:nvPr/>
        </p:nvSpPr>
        <p:spPr>
          <a:xfrm>
            <a:off x="859220" y="2596687"/>
            <a:ext cx="9892862" cy="357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Er staan lijsten per partij (van links naar rechts) </a:t>
            </a:r>
          </a:p>
          <a:p>
            <a:r>
              <a:rPr lang="nl-NL" dirty="0"/>
              <a:t>Voor elke partij een rij personen (van boven naar beneden)</a:t>
            </a:r>
          </a:p>
          <a:p>
            <a:r>
              <a:rPr lang="nl-NL" dirty="0"/>
              <a:t>Kleur één bolletje rood </a:t>
            </a:r>
          </a:p>
          <a:p>
            <a:r>
              <a:rPr lang="nl-NL" dirty="0"/>
              <a:t>Kras niets door, schrijf er niet op</a:t>
            </a:r>
          </a:p>
          <a:p>
            <a:r>
              <a:rPr lang="nl-NL" dirty="0"/>
              <a:t>Verkeerd gegaan? Niet erg: je mag één keer vragen om een nieuw stembiljet!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10562E9-EA0B-FC42-8849-2A1538E8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DA676F-454B-1142-B096-5C12D5CA6F94}"/>
              </a:ext>
            </a:extLst>
          </p:cNvPr>
          <p:cNvSpPr/>
          <p:nvPr/>
        </p:nvSpPr>
        <p:spPr>
          <a:xfrm>
            <a:off x="1339019" y="3731173"/>
            <a:ext cx="189186" cy="2102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9BF81-CE38-6C49-99D0-D4A9844D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70" y="0"/>
            <a:ext cx="60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CEE69-9733-7B4B-ADDF-010E334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ts val="6600"/>
              </a:lnSpc>
            </a:pPr>
            <a:r>
              <a:rPr lang="nl-NL" sz="7200" dirty="0"/>
              <a:t>Waarom zou je gaan stemmen?</a:t>
            </a:r>
            <a:endParaRPr lang="en-NL" sz="7200" dirty="0"/>
          </a:p>
        </p:txBody>
      </p:sp>
    </p:spTree>
    <p:extLst>
      <p:ext uri="{BB962C8B-B14F-4D97-AF65-F5344CB8AC3E}">
        <p14:creationId xmlns:p14="http://schemas.microsoft.com/office/powerpoint/2010/main" val="24113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9559D3-1A31-AD42-9B97-4B7D9AD1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5444"/>
            <a:ext cx="6214241" cy="97277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nl-NL" sz="4400" dirty="0"/>
              <a:t>Stap 6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CFB929-6732-1F41-A24B-D3FDDB602E9C}"/>
              </a:ext>
            </a:extLst>
          </p:cNvPr>
          <p:cNvSpPr txBox="1">
            <a:spLocks/>
          </p:cNvSpPr>
          <p:nvPr/>
        </p:nvSpPr>
        <p:spPr>
          <a:xfrm>
            <a:off x="859220" y="1571245"/>
            <a:ext cx="9892862" cy="81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None/>
            </a:pPr>
            <a:r>
              <a:rPr lang="nl-NL" dirty="0"/>
              <a:t>In de stembus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1066899-EDB6-4A45-95C1-9ADE53EB0A69}"/>
              </a:ext>
            </a:extLst>
          </p:cNvPr>
          <p:cNvSpPr txBox="1">
            <a:spLocks/>
          </p:cNvSpPr>
          <p:nvPr/>
        </p:nvSpPr>
        <p:spPr>
          <a:xfrm>
            <a:off x="859220" y="2596687"/>
            <a:ext cx="9892862" cy="3573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Vouw je stembiljet op</a:t>
            </a:r>
          </a:p>
          <a:p>
            <a:r>
              <a:rPr lang="nl-NL" dirty="0"/>
              <a:t>Doe hem in de stembus</a:t>
            </a:r>
          </a:p>
          <a:p>
            <a:r>
              <a:rPr lang="nl-NL" dirty="0"/>
              <a:t>Je hebt gestemd!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3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6C1E4-81AD-534A-87E7-AE12B66DD55D}"/>
              </a:ext>
            </a:extLst>
          </p:cNvPr>
          <p:cNvSpPr/>
          <p:nvPr/>
        </p:nvSpPr>
        <p:spPr>
          <a:xfrm>
            <a:off x="880237" y="6211745"/>
            <a:ext cx="4558905" cy="488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3" descr="A person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7BBD617-ABF8-BD41-9383-9FCD8FB66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8" b="5573"/>
          <a:stretch/>
        </p:blipFill>
        <p:spPr>
          <a:xfrm>
            <a:off x="0" y="1"/>
            <a:ext cx="119032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AA91B-4225-8340-A6C5-091BE841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70" y="0"/>
            <a:ext cx="602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FA333-8932-124F-BEC8-143414430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E9361-08AD-3348-9F3D-D9D5D512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89E478-5CDC-1640-B509-18EB8DC0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6E55-EB92-A74C-838D-FD4B0AF72BE2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301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445"/>
            <a:ext cx="9892862" cy="3980518"/>
          </a:xfrm>
        </p:spPr>
        <p:txBody>
          <a:bodyPr/>
          <a:lstStyle/>
          <a:p>
            <a:r>
              <a:rPr lang="nl-NL" dirty="0"/>
              <a:t>Schrijf zoveel mogelijk redenen op </a:t>
            </a:r>
          </a:p>
          <a:p>
            <a:r>
              <a:rPr lang="nl-NL" dirty="0"/>
              <a:t>Ga je zelf stemmen?</a:t>
            </a:r>
          </a:p>
          <a:p>
            <a:r>
              <a:rPr lang="nl-NL" dirty="0"/>
              <a:t>Waarom wel of niet?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Bespreek het met zijn drieën/vieren </a:t>
            </a:r>
          </a:p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 of niet gaan stemmen?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780F3-611E-6F46-AFB8-1EA0E4CB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7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239"/>
            <a:ext cx="4959285" cy="4229069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2000" i="1" dirty="0"/>
              <a:t>Macht: </a:t>
            </a:r>
            <a:r>
              <a:rPr lang="nl-NL" sz="2000" dirty="0"/>
              <a:t>Er zijn in Nederland ongeveer </a:t>
            </a:r>
            <a:r>
              <a:rPr lang="nl-NL" sz="2000" dirty="0">
                <a:solidFill>
                  <a:srgbClr val="202124"/>
                </a:solidFill>
                <a:latin typeface="arial" panose="020B0604020202020204" pitchFamily="34" charset="0"/>
              </a:rPr>
              <a:t>1,5 miljoen </a:t>
            </a:r>
            <a:r>
              <a:rPr lang="nl-NL" sz="2000" dirty="0"/>
              <a:t>jongeren (18-25). Als die allemaal gaan stemmen, betekent dat jongeren invloed hebben op 11% van de Tweede </a:t>
            </a:r>
            <a:r>
              <a:rPr lang="nl-NL" sz="2000" dirty="0" err="1"/>
              <a:t>Kamer-zetels</a:t>
            </a:r>
            <a:r>
              <a:rPr lang="nl-NL" sz="2000" dirty="0"/>
              <a:t>!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2000" i="1" dirty="0"/>
              <a:t>Jongeren en ouderen</a:t>
            </a:r>
            <a:r>
              <a:rPr lang="nl-NL" sz="2000" dirty="0"/>
              <a:t>: ouderen gaan vaker stemmen en ze stemmen op andere partijen dan jongeren. De stem van jongeren wordt dus echt niet gehoord als jongeren niet gaan stemmen!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2000" i="1" dirty="0"/>
              <a:t>Sneeuwbaleffect: </a:t>
            </a:r>
            <a:r>
              <a:rPr lang="nl-NL" sz="2000" dirty="0"/>
              <a:t>Als jij gaat stemmen gaan mensen uit jouw omgeving misschien ook wel stemmen.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20975-A26A-1C4D-8D68-DF1479825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8630" y="1912240"/>
            <a:ext cx="4725186" cy="3980518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2000" i="1" dirty="0"/>
              <a:t>Kloof: </a:t>
            </a:r>
            <a:r>
              <a:rPr lang="nl-NL" sz="2000" dirty="0"/>
              <a:t>Er wordt vaak gezegd dat er een grote afstand is tussen de politiek en jongeren. Door te stemmen, wordt de kloof tussen jou en de politiek kleiner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nl-NL" sz="2000" i="1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2000" i="1" dirty="0"/>
              <a:t>Jouw eigen leven!: </a:t>
            </a:r>
            <a:r>
              <a:rPr lang="nl-NL" sz="2000" dirty="0"/>
              <a:t>De keuzes die politici in de Tweede Kamer maken zijn van invloed op jouw leven. Kies dus een partij die bij jou past, en stem!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Redenen om te gaan stemmen [1]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F0B96-0C5F-C841-89A6-4E3B5CAA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57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12239"/>
            <a:ext cx="4864694" cy="4229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i="1" dirty="0"/>
              <a:t>(Her)kiezen: </a:t>
            </a:r>
            <a:r>
              <a:rPr lang="nl-NL" sz="2000" dirty="0"/>
              <a:t>Politici maken ook fouten. De verkiezingen is het moment om af te rekenen met deze fouten. Of juist te stemmen op politici die het goed deden.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i="1" dirty="0"/>
              <a:t>Kleine moeite: </a:t>
            </a:r>
            <a:r>
              <a:rPr lang="nl-NL" sz="2000" dirty="0"/>
              <a:t>Het kost niet veel tijd om te gaan stemmen. Je bent vaak binnen vijf minuten op een stembureau bij jou in de buurt. 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20975-A26A-1C4D-8D68-DF1479825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5555" y="1912240"/>
            <a:ext cx="4864693" cy="398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i="1" dirty="0"/>
              <a:t>Voorrecht: </a:t>
            </a:r>
            <a:r>
              <a:rPr lang="nl-NL" sz="2000" dirty="0"/>
              <a:t>Er zijn heel veel landen waar je niet mag stemmen en alles door andere mensen wordt besloten. In Nederland mag dat wel. Doe dat dus ook!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i="1" dirty="0"/>
              <a:t>Niet zeuren: </a:t>
            </a:r>
            <a:r>
              <a:rPr lang="nl-NL" sz="2000" dirty="0"/>
              <a:t>Als je niet gaat stemmen, mag je eigenlijk niet zeuren over de politiek. Aan jou dus de keuze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04"/>
            <a:ext cx="10515600" cy="1118835"/>
          </a:xfrm>
        </p:spPr>
        <p:txBody>
          <a:bodyPr/>
          <a:lstStyle/>
          <a:p>
            <a:r>
              <a:rPr lang="nl-NL" dirty="0"/>
              <a:t>Redenen om te gaan stemmen [2]</a:t>
            </a:r>
            <a:endParaRPr lang="en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5BD483-120A-E74C-AA7C-9A3A49DCD24D}"/>
              </a:ext>
            </a:extLst>
          </p:cNvPr>
          <p:cNvSpPr txBox="1">
            <a:spLocks/>
          </p:cNvSpPr>
          <p:nvPr/>
        </p:nvSpPr>
        <p:spPr>
          <a:xfrm>
            <a:off x="838200" y="5525708"/>
            <a:ext cx="9892862" cy="123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Wat vind je van deze redenen? Overtuigen zij of niet? 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BD0A9-6DFB-9145-8F73-60245F0F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78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239"/>
            <a:ext cx="4959285" cy="4229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i="1" dirty="0"/>
              <a:t>Niemand stemt: </a:t>
            </a:r>
            <a:r>
              <a:rPr lang="nl-NL" sz="2000" dirty="0"/>
              <a:t>“Niemand in mijn omgeving stemt, ik dus ook niet”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i="1" dirty="0"/>
              <a:t>Doet er niet toe: </a:t>
            </a:r>
            <a:r>
              <a:rPr lang="nl-NL" sz="2000" dirty="0"/>
              <a:t>“Mijn stem maakt toch geen verschil.”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i="1" dirty="0"/>
              <a:t>Onvoldoende kennis: </a:t>
            </a:r>
            <a:r>
              <a:rPr lang="nl-NL" sz="2000" dirty="0"/>
              <a:t>“Ik weet niet waarop ik moet stemmen.”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20975-A26A-1C4D-8D68-DF1479825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4535" y="1912240"/>
            <a:ext cx="4864693" cy="398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i="1" dirty="0"/>
              <a:t>Gebroken beloften: </a:t>
            </a:r>
            <a:r>
              <a:rPr lang="nl-NL" sz="2000" dirty="0"/>
              <a:t>“politici doen toch niet wat ze beloven”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i="1" dirty="0"/>
              <a:t>Kloof: </a:t>
            </a:r>
            <a:r>
              <a:rPr lang="nl-NL" sz="2000" dirty="0"/>
              <a:t>“politici weten toch niet wat er speelt in mijn leven.”</a:t>
            </a:r>
          </a:p>
          <a:p>
            <a:pPr marL="0" indent="0">
              <a:buNone/>
            </a:pPr>
            <a:endParaRPr lang="nl-NL" sz="20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04"/>
            <a:ext cx="10515600" cy="1118835"/>
          </a:xfrm>
        </p:spPr>
        <p:txBody>
          <a:bodyPr>
            <a:normAutofit/>
          </a:bodyPr>
          <a:lstStyle/>
          <a:p>
            <a:r>
              <a:rPr lang="nl-NL" dirty="0"/>
              <a:t>Redenen om te niet te gaan stemmen</a:t>
            </a:r>
            <a:endParaRPr lang="en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5BD483-120A-E74C-AA7C-9A3A49DCD24D}"/>
              </a:ext>
            </a:extLst>
          </p:cNvPr>
          <p:cNvSpPr txBox="1">
            <a:spLocks/>
          </p:cNvSpPr>
          <p:nvPr/>
        </p:nvSpPr>
        <p:spPr>
          <a:xfrm>
            <a:off x="838200" y="5525708"/>
            <a:ext cx="9892862" cy="123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Wat vind je van deze redenen? Overtuigen zij of niet?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800A9-3F8D-114B-9C30-7AE9C326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69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81050"/>
            <a:ext cx="10515600" cy="4467499"/>
          </a:xfrm>
        </p:spPr>
        <p:txBody>
          <a:bodyPr>
            <a:noAutofit/>
          </a:bodyPr>
          <a:lstStyle/>
          <a:p>
            <a:r>
              <a:rPr lang="nl-NL" dirty="0"/>
              <a:t>Bedenk wie je gaat interviewen</a:t>
            </a:r>
          </a:p>
          <a:p>
            <a:r>
              <a:rPr lang="nl-NL" dirty="0"/>
              <a:t>Waarom interview je hen?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Interview met drie mensen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BD27B-89A6-734E-AF21-30C3F62B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80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1050"/>
            <a:ext cx="9164216" cy="4301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In ieder geval: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je stemmen bij de Tweede Kamerverkiezingen op </a:t>
            </a:r>
            <a:r>
              <a:rPr lang="nl-NL"/>
              <a:t>22 november?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je bij andere verkiezingen ook stemmen?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Waarom doe je dat?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Bespreken van redenen om te gaan stemmen uit de les die jij belangrijk vindt om te gaan stemmen. Wat vinden zij hiervan?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Interview met drie mensen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AE60F-9AD9-A940-93BB-5C2D12D8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103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46BA0-E4D8-FF4C-9C94-731F6E16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81050"/>
            <a:ext cx="9781903" cy="4976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/>
              <a:t>Bespreek in groepen van 4 de interviews</a:t>
            </a:r>
          </a:p>
          <a:p>
            <a:r>
              <a:rPr lang="nl-NL" dirty="0"/>
              <a:t>Wat vond je van de interviews?</a:t>
            </a:r>
          </a:p>
          <a:p>
            <a:r>
              <a:rPr lang="nl-NL" dirty="0"/>
              <a:t>Welke redenen om te gaan stemmen vind je goed?</a:t>
            </a:r>
          </a:p>
          <a:p>
            <a:r>
              <a:rPr lang="nl-NL" dirty="0"/>
              <a:t>Welke redenen om niet te gaan te stemmen vind je goed?</a:t>
            </a:r>
          </a:p>
          <a:p>
            <a:r>
              <a:rPr lang="nl-NL" dirty="0"/>
              <a:t>Heb je nu een ander idee over gaan stemmen?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DAE0-CF7F-6B49-A218-C4F71FB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Bespreking interviews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51D76-6219-F540-A58B-CE9A6C6A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554" y="6356349"/>
            <a:ext cx="2743200" cy="365125"/>
          </a:xfrm>
        </p:spPr>
        <p:txBody>
          <a:bodyPr/>
          <a:lstStyle/>
          <a:p>
            <a:fld id="{39376E55-EB92-A74C-838D-FD4B0AF72BE2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84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712</Words>
  <Application>Microsoft Office PowerPoint</Application>
  <PresentationFormat>Breedbeeld</PresentationFormat>
  <Paragraphs>88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Arial</vt:lpstr>
      <vt:lpstr>Calibri</vt:lpstr>
      <vt:lpstr>Office Theme</vt:lpstr>
      <vt:lpstr>Laat je  stem horen!</vt:lpstr>
      <vt:lpstr>Waarom zou je gaan stemmen?</vt:lpstr>
      <vt:lpstr>Wel of niet gaan stemmen?</vt:lpstr>
      <vt:lpstr>Redenen om te gaan stemmen [1]</vt:lpstr>
      <vt:lpstr>Redenen om te gaan stemmen [2]</vt:lpstr>
      <vt:lpstr>Redenen om te niet te gaan stemmen</vt:lpstr>
      <vt:lpstr>Interview met drie mensen</vt:lpstr>
      <vt:lpstr>Interview met drie mensen</vt:lpstr>
      <vt:lpstr>Bespreking interviews</vt:lpstr>
      <vt:lpstr>Stemmen? En hoe werkt dat?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Lessen over gemeenteraadsverkiezingen</dc:title>
  <dc:creator>Léon Stolk</dc:creator>
  <cp:lastModifiedBy>Jip Teegelbeckers</cp:lastModifiedBy>
  <cp:revision>69</cp:revision>
  <dcterms:created xsi:type="dcterms:W3CDTF">2022-01-17T15:59:50Z</dcterms:created>
  <dcterms:modified xsi:type="dcterms:W3CDTF">2023-11-16T08:47:58Z</dcterms:modified>
</cp:coreProperties>
</file>